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11505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1801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9331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12311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34122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9526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5472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03425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822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5371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2975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3EE28-BA1B-4B64-ADC7-83CF2FDECDAB}" type="datetimeFigureOut">
              <a:rPr lang="ro-RO" smtClean="0"/>
              <a:t>18.04.2019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B5BF9-AC75-496E-9EE7-7DF5BABB611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395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599" cy="435133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o-RO" dirty="0" smtClean="0"/>
              <a:t>Simplific și explic pe înțelesul tuturor legislația importantă cu impact în afaceri, în viața personală sau profesională. Fac asta pentru milioane de români și afacerile lor.</a:t>
            </a:r>
          </a:p>
          <a:p>
            <a:pPr algn="ctr"/>
            <a:endParaRPr lang="ro-RO" dirty="0" smtClean="0"/>
          </a:p>
          <a:p>
            <a:pPr marL="0" indent="0" algn="ctr">
              <a:buNone/>
            </a:pPr>
            <a:r>
              <a:rPr lang="ro-RO" dirty="0" smtClean="0"/>
              <a:t>În 2018, 7 din 10 români conectați la internet au citit cel puțin o dată ceva de pe site-ul meu.</a:t>
            </a:r>
          </a:p>
          <a:p>
            <a:pPr algn="ctr"/>
            <a:endParaRPr lang="ro-RO" dirty="0" smtClean="0"/>
          </a:p>
          <a:p>
            <a:pPr marL="0" indent="0" algn="ctr">
              <a:buNone/>
            </a:pPr>
            <a:r>
              <a:rPr lang="ro-RO" dirty="0" smtClean="0"/>
              <a:t>Am început în 2001. Am crescut de la un site cu știri juridice la o publicație care oferă simultan: știri și analize de afaceri, un sistem de întrebări și răspunsuri, recomandări de consultanți, o comunitate de sprijin.</a:t>
            </a:r>
          </a:p>
          <a:p>
            <a:pPr algn="ctr"/>
            <a:endParaRPr lang="ro-RO" dirty="0"/>
          </a:p>
        </p:txBody>
      </p:sp>
      <p:sp>
        <p:nvSpPr>
          <p:cNvPr id="5" name="TextBox 3"/>
          <p:cNvSpPr txBox="1">
            <a:spLocks noGrp="1"/>
          </p:cNvSpPr>
          <p:nvPr>
            <p:ph type="title"/>
          </p:nvPr>
        </p:nvSpPr>
        <p:spPr>
          <a:xfrm>
            <a:off x="838200" y="427742"/>
            <a:ext cx="1051560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l" defTabSz="914400">
              <a:defRPr sz="10000" spc="-500">
                <a:solidFill>
                  <a:srgbClr val="535353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rPr lang="en-US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ro-RO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ă mă prezint</a:t>
            </a:r>
            <a:r>
              <a:rPr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sz="8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24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"/>
          <p:cNvSpPr/>
          <p:nvPr/>
        </p:nvSpPr>
        <p:spPr>
          <a:xfrm>
            <a:off x="0" y="0"/>
            <a:ext cx="12192000" cy="5012575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</p:spPr>
        <p:txBody>
          <a:bodyPr lIns="47625" tIns="47625" rIns="47625" bIns="47625" anchor="ctr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067396" y="4164676"/>
            <a:ext cx="65421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cs typeface="Arial" panose="020B0604020202020204" pitchFamily="34" charset="0"/>
              </a:rPr>
              <a:t>a</a:t>
            </a:r>
            <a:r>
              <a:rPr lang="en-US" sz="80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vocatnet.ro</a:t>
            </a:r>
            <a:endParaRPr lang="ro-RO" sz="80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99509" y="5488115"/>
            <a:ext cx="6192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EXPLICĂM LEGISLAȚIA</a:t>
            </a:r>
            <a:endParaRPr lang="ro-RO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011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102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Roboto Bold</vt:lpstr>
      <vt:lpstr>Office Theme</vt:lpstr>
      <vt:lpstr>Să mă prezint: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2019-04-18T18:16:55Z</dcterms:created>
  <dcterms:modified xsi:type="dcterms:W3CDTF">2019-04-18T18:40:26Z</dcterms:modified>
</cp:coreProperties>
</file>